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9" autoAdjust="0"/>
    <p:restoredTop sz="95333" autoAdjust="0"/>
  </p:normalViewPr>
  <p:slideViewPr>
    <p:cSldViewPr snapToGrid="0" snapToObjects="1">
      <p:cViewPr varScale="1">
        <p:scale>
          <a:sx n="74" d="100"/>
          <a:sy n="74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91BB4-BB9B-624F-9F4B-23B90EF4A61B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9CE0-7951-1548-97A7-1A4CD2130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share your memorable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9CE0-7951-1548-97A7-1A4CD2130A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5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16ED-5E58-664E-B830-F6474E04D4F5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B858-CAC8-9944-AC07-7AA8019B7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SleuthJB@pacbell.ne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dngdvorsky@verizon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mailto:Frankgvlion@ao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7950"/>
            <a:ext cx="3008313" cy="687211"/>
          </a:xfrm>
        </p:spPr>
        <p:txBody>
          <a:bodyPr numCol="1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CONGRATULATIONS 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b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 YEAR ANNIVERSARY</a:t>
            </a:r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02" y="566546"/>
            <a:ext cx="2067872" cy="1544010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00" y="3873500"/>
            <a:ext cx="3565196" cy="138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0" y="5363708"/>
            <a:ext cx="1901496" cy="1266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0" y="566546"/>
            <a:ext cx="1901496" cy="1535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402" y="5403492"/>
            <a:ext cx="2067872" cy="1227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2220013"/>
            <a:ext cx="2257096" cy="150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402" y="2220012"/>
            <a:ext cx="1843494" cy="123047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919339"/>
            <a:ext cx="4298202" cy="35129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	This year the Czech/Slovak Catholic mission in California is celebrating it’s 50th anniversary. As a member of our community and heritage we hope that you would like to participate in our Commemorative Book by submitting any: 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Family announcements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Greetings and congratulations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Memorials for deceased family members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Business announcements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Funds in becoming a sponsor of this project.    </a:t>
            </a:r>
          </a:p>
          <a:p>
            <a:r>
              <a:rPr lang="en-US" dirty="0" smtClean="0"/>
              <a:t>	Please </a:t>
            </a:r>
            <a:r>
              <a:rPr lang="en-US" dirty="0"/>
              <a:t>send your </a:t>
            </a:r>
            <a:r>
              <a:rPr lang="en-US" dirty="0" smtClean="0"/>
              <a:t>commemorative inputs for </a:t>
            </a:r>
            <a:r>
              <a:rPr lang="en-US" dirty="0"/>
              <a:t>inclusion with your check to Mr. Frank </a:t>
            </a:r>
            <a:r>
              <a:rPr lang="en-US" dirty="0" err="1"/>
              <a:t>Onderka</a:t>
            </a:r>
            <a:r>
              <a:rPr lang="en-US" dirty="0"/>
              <a:t> at the address </a:t>
            </a:r>
            <a:r>
              <a:rPr lang="en-US" dirty="0" smtClean="0"/>
              <a:t>below. The deadline is </a:t>
            </a:r>
            <a:r>
              <a:rPr lang="en-US" dirty="0"/>
              <a:t>July </a:t>
            </a:r>
            <a:r>
              <a:rPr lang="en-US" dirty="0" smtClean="0"/>
              <a:t>15, 2014. </a:t>
            </a:r>
          </a:p>
          <a:p>
            <a:r>
              <a:rPr lang="en-US" dirty="0" smtClean="0"/>
              <a:t>Frank </a:t>
            </a:r>
            <a:r>
              <a:rPr lang="en-US" dirty="0" err="1" smtClean="0"/>
              <a:t>Onderka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(310-768-1836) </a:t>
            </a:r>
          </a:p>
          <a:p>
            <a:r>
              <a:rPr lang="en-US" dirty="0" smtClean="0"/>
              <a:t>(Home: 310-532-1829)</a:t>
            </a:r>
          </a:p>
          <a:p>
            <a:r>
              <a:rPr lang="en-US" dirty="0" smtClean="0"/>
              <a:t>1128 W. Gardena Blvd</a:t>
            </a:r>
          </a:p>
          <a:p>
            <a:r>
              <a:rPr lang="en-US" dirty="0" smtClean="0"/>
              <a:t>Gardena, CA, 90247</a:t>
            </a:r>
          </a:p>
          <a:p>
            <a:r>
              <a:rPr lang="en-US" dirty="0"/>
              <a:t>Email: </a:t>
            </a:r>
            <a:r>
              <a:rPr lang="en-US" dirty="0">
                <a:hlinkClick r:id="rId9"/>
              </a:rPr>
              <a:t>Frankgvlion@</a:t>
            </a:r>
            <a:r>
              <a:rPr lang="en-US" dirty="0" smtClean="0">
                <a:hlinkClick r:id="rId9"/>
              </a:rPr>
              <a:t>aol.com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7201" y="4274961"/>
            <a:ext cx="233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Prices range from full page in color ($500) to quarter page in black &amp; white ($40).   See commemorative letter for price schedule.   (</a:t>
            </a:r>
            <a:r>
              <a:rPr lang="en-US" sz="1100" dirty="0"/>
              <a:t>Make checks payable to the Czech Mission) </a:t>
            </a:r>
          </a:p>
        </p:txBody>
      </p:sp>
      <p:pic>
        <p:nvPicPr>
          <p:cNvPr id="23" name="Picture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056" y="5403492"/>
            <a:ext cx="1965518" cy="1286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26492"/>
            <a:ext cx="2139956" cy="12631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6743" y="3450492"/>
            <a:ext cx="225265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For additional  info or help: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GeorgeDvorsky</a:t>
            </a:r>
            <a:r>
              <a:rPr lang="en-US" sz="1200" dirty="0" err="1" smtClean="0">
                <a:hlinkClick r:id="rId12"/>
              </a:rPr>
              <a:t>dngdvorsky@verizon.net</a:t>
            </a:r>
            <a:r>
              <a:rPr lang="en-US" sz="1200" dirty="0" smtClean="0"/>
              <a:t>, 310-545-9302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/>
              <a:t>JudyBroberg</a:t>
            </a:r>
            <a:r>
              <a:rPr lang="en-US" sz="1200" dirty="0"/>
              <a:t> </a:t>
            </a:r>
            <a:r>
              <a:rPr lang="en-US" sz="1200" dirty="0">
                <a:hlinkClick r:id="rId13"/>
              </a:rPr>
              <a:t>SleuthJB@</a:t>
            </a:r>
            <a:r>
              <a:rPr lang="en-US" sz="1200" dirty="0" smtClean="0">
                <a:hlinkClick r:id="rId13"/>
              </a:rPr>
              <a:t>pacbell.net</a:t>
            </a:r>
            <a:r>
              <a:rPr lang="en-US" sz="1200" dirty="0" smtClean="0"/>
              <a:t> 714-528-4725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Frank Blazek mblazek4121@</a:t>
            </a:r>
            <a:r>
              <a:rPr lang="en-US" sz="1200" dirty="0" smtClean="0"/>
              <a:t>sbcglobal.net </a:t>
            </a:r>
          </a:p>
          <a:p>
            <a:pPr marL="171450" indent="-171450">
              <a:buFont typeface="Arial"/>
              <a:buChar char="•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0924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12" y="4937795"/>
            <a:ext cx="4378254" cy="166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2544"/>
            <a:ext cx="3279666" cy="149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988" y="1983524"/>
            <a:ext cx="3444278" cy="1572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15" y="392544"/>
            <a:ext cx="5025954" cy="1485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992" y="4937794"/>
            <a:ext cx="1714978" cy="1666205"/>
          </a:xfrm>
          <a:prstGeom prst="rect">
            <a:avLst/>
          </a:prstGeom>
        </p:spPr>
      </p:pic>
      <p:pic>
        <p:nvPicPr>
          <p:cNvPr id="12" name="Content Placeholder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" r="-97"/>
          <a:stretch/>
        </p:blipFill>
        <p:spPr>
          <a:xfrm>
            <a:off x="172104" y="4825947"/>
            <a:ext cx="948383" cy="17780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2000" y="3613936"/>
            <a:ext cx="681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Please share your memorable </a:t>
            </a:r>
            <a:r>
              <a:rPr lang="en-US" dirty="0" smtClean="0">
                <a:solidFill>
                  <a:srgbClr val="660066"/>
                </a:solidFill>
              </a:rPr>
              <a:t>events, Remembering loved ones and Family members who were part of our Czech/Slovak fellowship.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These snips of photos are just to stimulate our memories of good times and blessings from God for our heritage.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961" y="1983524"/>
            <a:ext cx="1997008" cy="15258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117" y="4937794"/>
            <a:ext cx="1457754" cy="166620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04" y="3555702"/>
            <a:ext cx="1707890" cy="111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104" y="1949227"/>
            <a:ext cx="2971800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100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CONGRATULATIONS ! 50  YEAR ANNIVERSARY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CONGRATULATION 50 YEAR ANNIVERSARY</dc:title>
  <dc:subject/>
  <dc:creator>George Dvorsky</dc:creator>
  <cp:keywords/>
  <dc:description/>
  <cp:lastModifiedBy>Joan H. Timmerman</cp:lastModifiedBy>
  <cp:revision>41</cp:revision>
  <cp:lastPrinted>2014-05-08T04:16:50Z</cp:lastPrinted>
  <dcterms:created xsi:type="dcterms:W3CDTF">2014-05-06T22:06:09Z</dcterms:created>
  <dcterms:modified xsi:type="dcterms:W3CDTF">2014-05-22T15:29:17Z</dcterms:modified>
  <cp:category/>
</cp:coreProperties>
</file>